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a:ea typeface="Gill Sans"/>
          <a:cs typeface="Gill San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a:ea typeface="Gill Sans"/>
          <a:cs typeface="Gill San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a:ea typeface="Gill Sans"/>
          <a:cs typeface="Gill San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3" d="100"/>
          <a:sy n="53" d="100"/>
        </p:scale>
        <p:origin x="-1432"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1143000" y="685800"/>
            <a:ext cx="4572000" cy="3429000"/>
          </a:xfrm>
          <a:prstGeom prst="rect">
            <a:avLst/>
          </a:prstGeom>
        </p:spPr>
        <p:txBody>
          <a:bodyPr/>
          <a:lstStyle/>
          <a:p>
            <a:endParaRPr/>
          </a:p>
        </p:txBody>
      </p:sp>
      <p:sp>
        <p:nvSpPr>
          <p:cNvPr id="144" name="Shape 14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718704197"/>
      </p:ext>
    </p:extLst>
  </p:cSld>
  <p:clrMap bg1="lt1" tx1="dk1" bg2="lt2" tx2="dk2" accent1="accent1" accent2="accent2" accent3="accent3" accent4="accent4" accent5="accent5" accent6="accent6" hlink="hlink" folHlink="folHlink"/>
  <p:notesStyle>
    <a:lvl1pPr defTabSz="584200" latinLnBrk="0">
      <a:defRPr sz="2200">
        <a:latin typeface="+mn-lt"/>
        <a:ea typeface="+mn-ea"/>
        <a:cs typeface="+mn-cs"/>
        <a:sym typeface="Lucida Grande"/>
      </a:defRPr>
    </a:lvl1pPr>
    <a:lvl2pPr indent="228600" defTabSz="584200" latinLnBrk="0">
      <a:defRPr sz="2200">
        <a:latin typeface="+mn-lt"/>
        <a:ea typeface="+mn-ea"/>
        <a:cs typeface="+mn-cs"/>
        <a:sym typeface="Lucida Grande"/>
      </a:defRPr>
    </a:lvl2pPr>
    <a:lvl3pPr indent="457200" defTabSz="584200" latinLnBrk="0">
      <a:defRPr sz="2200">
        <a:latin typeface="+mn-lt"/>
        <a:ea typeface="+mn-ea"/>
        <a:cs typeface="+mn-cs"/>
        <a:sym typeface="Lucida Grande"/>
      </a:defRPr>
    </a:lvl3pPr>
    <a:lvl4pPr indent="685800" defTabSz="584200" latinLnBrk="0">
      <a:defRPr sz="2200">
        <a:latin typeface="+mn-lt"/>
        <a:ea typeface="+mn-ea"/>
        <a:cs typeface="+mn-cs"/>
        <a:sym typeface="Lucida Grande"/>
      </a:defRPr>
    </a:lvl4pPr>
    <a:lvl5pPr indent="914400" defTabSz="584200" latinLnBrk="0">
      <a:defRPr sz="2200">
        <a:latin typeface="+mn-lt"/>
        <a:ea typeface="+mn-ea"/>
        <a:cs typeface="+mn-cs"/>
        <a:sym typeface="Lucida Grande"/>
      </a:defRPr>
    </a:lvl5pPr>
    <a:lvl6pPr indent="1143000" defTabSz="584200" latinLnBrk="0">
      <a:defRPr sz="2200">
        <a:latin typeface="+mn-lt"/>
        <a:ea typeface="+mn-ea"/>
        <a:cs typeface="+mn-cs"/>
        <a:sym typeface="Lucida Grande"/>
      </a:defRPr>
    </a:lvl6pPr>
    <a:lvl7pPr indent="1371600" defTabSz="584200" latinLnBrk="0">
      <a:defRPr sz="2200">
        <a:latin typeface="+mn-lt"/>
        <a:ea typeface="+mn-ea"/>
        <a:cs typeface="+mn-cs"/>
        <a:sym typeface="Lucida Grande"/>
      </a:defRPr>
    </a:lvl7pPr>
    <a:lvl8pPr indent="1600200" defTabSz="584200" latinLnBrk="0">
      <a:defRPr sz="2200">
        <a:latin typeface="+mn-lt"/>
        <a:ea typeface="+mn-ea"/>
        <a:cs typeface="+mn-cs"/>
        <a:sym typeface="Lucida Grande"/>
      </a:defRPr>
    </a:lvl8pPr>
    <a:lvl9pPr indent="1828800" defTabSz="584200" latinLnBrk="0">
      <a:defRPr sz="2200">
        <a:latin typeface="+mn-lt"/>
        <a:ea typeface="+mn-ea"/>
        <a:cs typeface="+mn-cs"/>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amp; Untertitel">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normAutofit/>
          </a:bodyPr>
          <a:lstStyle/>
          <a:p>
            <a:r>
              <a:t>Titeltext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Textebene 1</a:t>
            </a:r>
          </a:p>
          <a:p>
            <a:pPr lvl="1"/>
            <a:r>
              <a:t>Textebene 2</a:t>
            </a:r>
          </a:p>
          <a:p>
            <a:pPr lvl="2"/>
            <a:r>
              <a:t>Textebene 3</a:t>
            </a:r>
          </a:p>
          <a:p>
            <a:pPr lvl="3"/>
            <a:r>
              <a:t>Textebene 4</a:t>
            </a:r>
          </a:p>
          <a:p>
            <a:pPr lvl="4"/>
            <a:r>
              <a:t>Textebene 5</a:t>
            </a:r>
          </a:p>
        </p:txBody>
      </p:sp>
      <p:sp>
        <p:nvSpPr>
          <p:cNvPr id="13" name="Shape 13"/>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Foto - Vertikal">
    <p:spTree>
      <p:nvGrpSpPr>
        <p:cNvPr id="1" name=""/>
        <p:cNvGrpSpPr/>
        <p:nvPr/>
      </p:nvGrpSpPr>
      <p:grpSpPr>
        <a:xfrm>
          <a:off x="0" y="0"/>
          <a:ext cx="0" cy="0"/>
          <a:chOff x="0" y="0"/>
          <a:chExt cx="0" cy="0"/>
        </a:xfrm>
      </p:grpSpPr>
      <p:sp>
        <p:nvSpPr>
          <p:cNvPr id="87" name="Shape 87"/>
          <p:cNvSpPr>
            <a:spLocks noGrp="1"/>
          </p:cNvSpPr>
          <p:nvPr>
            <p:ph type="pic" sz="quarter" idx="13"/>
          </p:nvPr>
        </p:nvSpPr>
        <p:spPr>
          <a:xfrm>
            <a:off x="7124700" y="1968500"/>
            <a:ext cx="4216400" cy="5626100"/>
          </a:xfrm>
          <a:prstGeom prst="rect">
            <a:avLst/>
          </a:prstGeom>
        </p:spPr>
        <p:txBody>
          <a:bodyPr lIns="91439" tIns="45719" rIns="91439" bIns="45719" anchor="t">
            <a:noAutofit/>
          </a:bodyPr>
          <a:lstStyle/>
          <a:p>
            <a:endParaRPr/>
          </a:p>
        </p:txBody>
      </p:sp>
      <p:sp>
        <p:nvSpPr>
          <p:cNvPr id="88" name="Shape 88"/>
          <p:cNvSpPr>
            <a:spLocks noGrp="1"/>
          </p:cNvSpPr>
          <p:nvPr>
            <p:ph type="title"/>
          </p:nvPr>
        </p:nvSpPr>
        <p:spPr>
          <a:xfrm>
            <a:off x="635000" y="1409700"/>
            <a:ext cx="5867400" cy="3302000"/>
          </a:xfrm>
          <a:prstGeom prst="rect">
            <a:avLst/>
          </a:prstGeom>
        </p:spPr>
        <p:txBody>
          <a:bodyPr anchor="b">
            <a:normAutofit/>
          </a:bodyPr>
          <a:lstStyle>
            <a:lvl1pPr>
              <a:defRPr sz="7000"/>
            </a:lvl1pPr>
          </a:lstStyle>
          <a:p>
            <a:r>
              <a:t>Titeltext</a:t>
            </a:r>
          </a:p>
        </p:txBody>
      </p:sp>
      <p:sp>
        <p:nvSpPr>
          <p:cNvPr id="89" name="Shape 8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Textebene 1</a:t>
            </a:r>
          </a:p>
          <a:p>
            <a:pPr lvl="1"/>
            <a:r>
              <a:t>Textebene 2</a:t>
            </a:r>
          </a:p>
          <a:p>
            <a:pPr lvl="2"/>
            <a:r>
              <a:t>Textebene 3</a:t>
            </a:r>
          </a:p>
          <a:p>
            <a:pPr lvl="3"/>
            <a:r>
              <a:t>Textebene 4</a:t>
            </a:r>
          </a:p>
          <a:p>
            <a:pPr lvl="4"/>
            <a:r>
              <a:t>Textebene 5</a:t>
            </a:r>
          </a:p>
        </p:txBody>
      </p:sp>
      <p:sp>
        <p:nvSpPr>
          <p:cNvPr id="90" name="Shape 9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 Vertikal, Spiegelung">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7124700" y="1968500"/>
            <a:ext cx="4216400" cy="5626100"/>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98" name="Shape 98"/>
          <p:cNvSpPr>
            <a:spLocks noGrp="1"/>
          </p:cNvSpPr>
          <p:nvPr>
            <p:ph type="title"/>
          </p:nvPr>
        </p:nvSpPr>
        <p:spPr>
          <a:xfrm>
            <a:off x="635000" y="1409700"/>
            <a:ext cx="5867400" cy="3302000"/>
          </a:xfrm>
          <a:prstGeom prst="rect">
            <a:avLst/>
          </a:prstGeom>
        </p:spPr>
        <p:txBody>
          <a:bodyPr anchor="b">
            <a:normAutofit/>
          </a:bodyPr>
          <a:lstStyle>
            <a:lvl1pPr>
              <a:defRPr sz="7000"/>
            </a:lvl1pPr>
          </a:lstStyle>
          <a:p>
            <a:r>
              <a:t>Titeltext</a:t>
            </a:r>
          </a:p>
        </p:txBody>
      </p:sp>
      <p:sp>
        <p:nvSpPr>
          <p:cNvPr id="99" name="Shape 99"/>
          <p:cNvSpPr>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Textebene 1</a:t>
            </a:r>
          </a:p>
          <a:p>
            <a:pPr lvl="1"/>
            <a:r>
              <a:t>Textebene 2</a:t>
            </a:r>
          </a:p>
          <a:p>
            <a:pPr lvl="2"/>
            <a:r>
              <a:t>Textebene 3</a:t>
            </a:r>
          </a:p>
          <a:p>
            <a:pPr lvl="3"/>
            <a:r>
              <a:t>Textebene 4</a:t>
            </a:r>
          </a:p>
          <a:p>
            <a:pPr lvl="4"/>
            <a:r>
              <a:t>Textebene 5</a:t>
            </a:r>
          </a:p>
        </p:txBody>
      </p:sp>
      <p:sp>
        <p:nvSpPr>
          <p:cNvPr id="100" name="Shape 10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Aufzählung &amp; Foto">
    <p:spTree>
      <p:nvGrpSpPr>
        <p:cNvPr id="1" name=""/>
        <p:cNvGrpSpPr/>
        <p:nvPr/>
      </p:nvGrpSpPr>
      <p:grpSpPr>
        <a:xfrm>
          <a:off x="0" y="0"/>
          <a:ext cx="0" cy="0"/>
          <a:chOff x="0" y="0"/>
          <a:chExt cx="0" cy="0"/>
        </a:xfrm>
      </p:grpSpPr>
      <p:sp>
        <p:nvSpPr>
          <p:cNvPr id="107" name="Shape 107"/>
          <p:cNvSpPr>
            <a:spLocks noGrp="1"/>
          </p:cNvSpPr>
          <p:nvPr>
            <p:ph type="pic" sz="quarter" idx="13"/>
          </p:nvPr>
        </p:nvSpPr>
        <p:spPr>
          <a:xfrm>
            <a:off x="7175500" y="2882900"/>
            <a:ext cx="4102100" cy="5473700"/>
          </a:xfrm>
          <a:prstGeom prst="rect">
            <a:avLst/>
          </a:prstGeom>
        </p:spPr>
        <p:txBody>
          <a:bodyPr lIns="91439" tIns="45719" rIns="91439" bIns="45719" anchor="t">
            <a:noAutofit/>
          </a:bodyPr>
          <a:lstStyle/>
          <a:p>
            <a:endParaRPr/>
          </a:p>
        </p:txBody>
      </p:sp>
      <p:sp>
        <p:nvSpPr>
          <p:cNvPr id="108" name="Shape 108"/>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109" name="Shape 109"/>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Textebene 1</a:t>
            </a:r>
          </a:p>
          <a:p>
            <a:pPr lvl="1"/>
            <a:r>
              <a:t>Textebene 2</a:t>
            </a:r>
          </a:p>
          <a:p>
            <a:pPr lvl="2"/>
            <a:r>
              <a:t>Textebene 3</a:t>
            </a:r>
          </a:p>
          <a:p>
            <a:pPr lvl="3"/>
            <a:r>
              <a:t>Textebene 4</a:t>
            </a:r>
          </a:p>
          <a:p>
            <a:pPr lvl="4"/>
            <a:r>
              <a:t>Textebene 5</a:t>
            </a:r>
          </a:p>
        </p:txBody>
      </p:sp>
      <p:sp>
        <p:nvSpPr>
          <p:cNvPr id="110" name="Shape 11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amp; Aufzählung - Links">
    <p:spTree>
      <p:nvGrpSpPr>
        <p:cNvPr id="1" name=""/>
        <p:cNvGrpSpPr/>
        <p:nvPr/>
      </p:nvGrpSpPr>
      <p:grpSpPr>
        <a:xfrm>
          <a:off x="0" y="0"/>
          <a:ext cx="0" cy="0"/>
          <a:chOff x="0" y="0"/>
          <a:chExt cx="0" cy="0"/>
        </a:xfrm>
      </p:grpSpPr>
      <p:sp>
        <p:nvSpPr>
          <p:cNvPr id="117" name="Shape 117"/>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118" name="Shape 118"/>
          <p:cNvSpPr>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Textebene 1</a:t>
            </a:r>
          </a:p>
          <a:p>
            <a:pPr lvl="1"/>
            <a:r>
              <a:t>Textebene 2</a:t>
            </a:r>
          </a:p>
          <a:p>
            <a:pPr lvl="2"/>
            <a:r>
              <a:t>Textebene 3</a:t>
            </a:r>
          </a:p>
          <a:p>
            <a:pPr lvl="3"/>
            <a:r>
              <a:t>Textebene 4</a:t>
            </a:r>
          </a:p>
          <a:p>
            <a:pPr lvl="4"/>
            <a:r>
              <a:t>Textebene 5</a:t>
            </a:r>
          </a:p>
        </p:txBody>
      </p:sp>
      <p:sp>
        <p:nvSpPr>
          <p:cNvPr id="119" name="Shape 11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 &amp; Aufzählung - Rechts">
    <p:spTree>
      <p:nvGrpSpPr>
        <p:cNvPr id="1" name=""/>
        <p:cNvGrpSpPr/>
        <p:nvPr/>
      </p:nvGrpSpPr>
      <p:grpSpPr>
        <a:xfrm>
          <a:off x="0" y="0"/>
          <a:ext cx="0" cy="0"/>
          <a:chOff x="0" y="0"/>
          <a:chExt cx="0" cy="0"/>
        </a:xfrm>
      </p:grpSpPr>
      <p:sp>
        <p:nvSpPr>
          <p:cNvPr id="126" name="Shape 126"/>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127" name="Shape 127"/>
          <p:cNvSpPr>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Textebene 1</a:t>
            </a:r>
          </a:p>
          <a:p>
            <a:pPr lvl="1"/>
            <a:r>
              <a:t>Textebene 2</a:t>
            </a:r>
          </a:p>
          <a:p>
            <a:pPr lvl="2"/>
            <a:r>
              <a:t>Textebene 3</a:t>
            </a:r>
          </a:p>
          <a:p>
            <a:pPr lvl="3"/>
            <a:r>
              <a:t>Textebene 4</a:t>
            </a:r>
          </a:p>
          <a:p>
            <a:pPr lvl="4"/>
            <a:r>
              <a:t>Textebene 5</a:t>
            </a:r>
          </a:p>
        </p:txBody>
      </p:sp>
      <p:sp>
        <p:nvSpPr>
          <p:cNvPr id="128" name="Shape 128"/>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 &amp; Untertitel">
    <p:spTree>
      <p:nvGrpSpPr>
        <p:cNvPr id="1" name=""/>
        <p:cNvGrpSpPr/>
        <p:nvPr/>
      </p:nvGrpSpPr>
      <p:grpSpPr>
        <a:xfrm>
          <a:off x="0" y="0"/>
          <a:ext cx="0" cy="0"/>
          <a:chOff x="0" y="0"/>
          <a:chExt cx="0" cy="0"/>
        </a:xfrm>
      </p:grpSpPr>
      <p:sp>
        <p:nvSpPr>
          <p:cNvPr id="135" name="Shape 135"/>
          <p:cNvSpPr>
            <a:spLocks noGrp="1"/>
          </p:cNvSpPr>
          <p:nvPr>
            <p:ph type="title"/>
          </p:nvPr>
        </p:nvSpPr>
        <p:spPr>
          <a:xfrm>
            <a:off x="1270000" y="1638300"/>
            <a:ext cx="10464800" cy="3302000"/>
          </a:xfrm>
          <a:prstGeom prst="rect">
            <a:avLst/>
          </a:prstGeom>
        </p:spPr>
        <p:txBody>
          <a:bodyPr anchor="b">
            <a:normAutofit/>
          </a:bodyPr>
          <a:lstStyle/>
          <a:p>
            <a:r>
              <a:t>Titeltext</a:t>
            </a:r>
          </a:p>
        </p:txBody>
      </p:sp>
      <p:sp>
        <p:nvSpPr>
          <p:cNvPr id="136" name="Shape 136"/>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Textebene 1</a:t>
            </a:r>
          </a:p>
          <a:p>
            <a:pPr lvl="1"/>
            <a:r>
              <a:t>Textebene 2</a:t>
            </a:r>
          </a:p>
          <a:p>
            <a:pPr lvl="2"/>
            <a:r>
              <a:t>Textebene 3</a:t>
            </a:r>
          </a:p>
          <a:p>
            <a:pPr lvl="3"/>
            <a:r>
              <a:t>Textebene 4</a:t>
            </a:r>
          </a:p>
          <a:p>
            <a:pPr lvl="4"/>
            <a:r>
              <a:t>Textebene 5</a:t>
            </a:r>
          </a:p>
        </p:txBody>
      </p:sp>
      <p:sp>
        <p:nvSpPr>
          <p:cNvPr id="137" name="Shape 137"/>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Aufzählung">
    <p:spTree>
      <p:nvGrpSpPr>
        <p:cNvPr id="1" name=""/>
        <p:cNvGrpSpPr/>
        <p:nvPr/>
      </p:nvGrpSpPr>
      <p:grpSpPr>
        <a:xfrm>
          <a:off x="0" y="0"/>
          <a:ext cx="0" cy="0"/>
          <a:chOff x="0" y="0"/>
          <a:chExt cx="0" cy="0"/>
        </a:xfrm>
      </p:grpSpPr>
      <p:sp>
        <p:nvSpPr>
          <p:cNvPr id="20" name="Shape 20"/>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21" name="Shape 21"/>
          <p:cNvSpPr>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Textebene 1</a:t>
            </a:r>
          </a:p>
          <a:p>
            <a:pPr lvl="1"/>
            <a:r>
              <a:t>Textebene 2</a:t>
            </a:r>
          </a:p>
          <a:p>
            <a:pPr lvl="2"/>
            <a:r>
              <a:t>Textebene 3</a:t>
            </a:r>
          </a:p>
          <a:p>
            <a:pPr lvl="3"/>
            <a:r>
              <a:t>Textebene 4</a:t>
            </a:r>
          </a:p>
          <a:p>
            <a:pPr lvl="4"/>
            <a:r>
              <a:t>Textebene 5</a:t>
            </a:r>
          </a:p>
        </p:txBody>
      </p:sp>
      <p:sp>
        <p:nvSpPr>
          <p:cNvPr id="22" name="Shape 2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Aufzählung - 2 Spalten">
    <p:spTree>
      <p:nvGrpSpPr>
        <p:cNvPr id="1" name=""/>
        <p:cNvGrpSpPr/>
        <p:nvPr/>
      </p:nvGrpSpPr>
      <p:grpSpPr>
        <a:xfrm>
          <a:off x="0" y="0"/>
          <a:ext cx="0" cy="0"/>
          <a:chOff x="0" y="0"/>
          <a:chExt cx="0" cy="0"/>
        </a:xfrm>
      </p:grpSpPr>
      <p:sp>
        <p:nvSpPr>
          <p:cNvPr id="29" name="Shape 29"/>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30" name="Shape 30"/>
          <p:cNvSpPr>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Textebene 1</a:t>
            </a:r>
          </a:p>
          <a:p>
            <a:pPr lvl="1"/>
            <a:r>
              <a:t>Textebene 2</a:t>
            </a:r>
          </a:p>
          <a:p>
            <a:pPr lvl="2"/>
            <a:r>
              <a:t>Textebene 3</a:t>
            </a:r>
          </a:p>
          <a:p>
            <a:pPr lvl="3"/>
            <a:r>
              <a:t>Textebene 4</a:t>
            </a:r>
          </a:p>
          <a:p>
            <a:pPr lvl="4"/>
            <a:r>
              <a:t>Textebene 5</a:t>
            </a:r>
          </a:p>
        </p:txBody>
      </p:sp>
      <p:sp>
        <p:nvSpPr>
          <p:cNvPr id="31" name="Shape 3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Aufzählung">
    <p:spTree>
      <p:nvGrpSpPr>
        <p:cNvPr id="1" name=""/>
        <p:cNvGrpSpPr/>
        <p:nvPr/>
      </p:nvGrpSpPr>
      <p:grpSpPr>
        <a:xfrm>
          <a:off x="0" y="0"/>
          <a:ext cx="0" cy="0"/>
          <a:chOff x="0" y="0"/>
          <a:chExt cx="0" cy="0"/>
        </a:xfrm>
      </p:grpSpPr>
      <p:sp>
        <p:nvSpPr>
          <p:cNvPr id="38" name="Shape 38"/>
          <p:cNvSpPr>
            <a:spLocks noGrp="1"/>
          </p:cNvSpPr>
          <p:nvPr>
            <p:ph type="body" idx="1"/>
          </p:nvPr>
        </p:nvSpPr>
        <p:spPr>
          <a:prstGeom prst="rect">
            <a:avLst/>
          </a:prstGeom>
        </p:spPr>
        <p:txBody>
          <a:bodyPr/>
          <a:lstStyle/>
          <a:p>
            <a:r>
              <a:t>Textebene 1</a:t>
            </a:r>
          </a:p>
          <a:p>
            <a:pPr lvl="1"/>
            <a:r>
              <a:t>Textebene 2</a:t>
            </a:r>
          </a:p>
          <a:p>
            <a:pPr lvl="2"/>
            <a:r>
              <a:t>Textebene 3</a:t>
            </a:r>
          </a:p>
          <a:p>
            <a:pPr lvl="3"/>
            <a:r>
              <a:t>Textebene 4</a:t>
            </a:r>
          </a:p>
          <a:p>
            <a:pPr lvl="4"/>
            <a:r>
              <a:t>Textebene 5</a:t>
            </a:r>
          </a:p>
        </p:txBody>
      </p:sp>
      <p:sp>
        <p:nvSpPr>
          <p:cNvPr id="39" name="Shape 39"/>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46" name="Shape 46"/>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 Oben">
    <p:spTree>
      <p:nvGrpSpPr>
        <p:cNvPr id="1" name=""/>
        <p:cNvGrpSpPr/>
        <p:nvPr/>
      </p:nvGrpSpPr>
      <p:grpSpPr>
        <a:xfrm>
          <a:off x="0" y="0"/>
          <a:ext cx="0" cy="0"/>
          <a:chOff x="0" y="0"/>
          <a:chExt cx="0" cy="0"/>
        </a:xfrm>
      </p:grpSpPr>
      <p:sp>
        <p:nvSpPr>
          <p:cNvPr id="53" name="Shape 53"/>
          <p:cNvSpPr>
            <a:spLocks noGrp="1"/>
          </p:cNvSpPr>
          <p:nvPr>
            <p:ph type="title"/>
          </p:nvPr>
        </p:nvSpPr>
        <p:spPr>
          <a:xfrm>
            <a:off x="1270000" y="254000"/>
            <a:ext cx="10464800" cy="2438400"/>
          </a:xfrm>
          <a:prstGeom prst="rect">
            <a:avLst/>
          </a:prstGeom>
        </p:spPr>
        <p:txBody>
          <a:bodyPr>
            <a:normAutofit/>
          </a:bodyPr>
          <a:lstStyle/>
          <a:p>
            <a:r>
              <a:t>Titeltext</a:t>
            </a:r>
          </a:p>
        </p:txBody>
      </p:sp>
      <p:sp>
        <p:nvSpPr>
          <p:cNvPr id="54" name="Shape 5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61" name="Shape 61"/>
          <p:cNvSpPr>
            <a:spLocks noGrp="1"/>
          </p:cNvSpPr>
          <p:nvPr>
            <p:ph type="title"/>
          </p:nvPr>
        </p:nvSpPr>
        <p:spPr>
          <a:xfrm>
            <a:off x="1270000" y="2971800"/>
            <a:ext cx="10464800" cy="3810000"/>
          </a:xfrm>
          <a:prstGeom prst="rect">
            <a:avLst/>
          </a:prstGeom>
        </p:spPr>
        <p:txBody>
          <a:bodyPr>
            <a:normAutofit/>
          </a:bodyPr>
          <a:lstStyle/>
          <a:p>
            <a:r>
              <a:t>Titeltext</a:t>
            </a:r>
          </a:p>
        </p:txBody>
      </p:sp>
      <p:sp>
        <p:nvSpPr>
          <p:cNvPr id="62" name="Shape 62"/>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Foto - Horizontal">
    <p:spTree>
      <p:nvGrpSpPr>
        <p:cNvPr id="1" name=""/>
        <p:cNvGrpSpPr/>
        <p:nvPr/>
      </p:nvGrpSpPr>
      <p:grpSpPr>
        <a:xfrm>
          <a:off x="0" y="0"/>
          <a:ext cx="0" cy="0"/>
          <a:chOff x="0" y="0"/>
          <a:chExt cx="0" cy="0"/>
        </a:xfrm>
      </p:grpSpPr>
      <p:sp>
        <p:nvSpPr>
          <p:cNvPr id="69" name="Shape 69"/>
          <p:cNvSpPr>
            <a:spLocks noGrp="1"/>
          </p:cNvSpPr>
          <p:nvPr>
            <p:ph type="pic" sz="half" idx="13"/>
          </p:nvPr>
        </p:nvSpPr>
        <p:spPr>
          <a:xfrm>
            <a:off x="2438400" y="1638300"/>
            <a:ext cx="8128000" cy="4559300"/>
          </a:xfrm>
          <a:prstGeom prst="rect">
            <a:avLst/>
          </a:prstGeom>
        </p:spPr>
        <p:txBody>
          <a:bodyPr lIns="91439" tIns="45719" rIns="91439" bIns="45719" anchor="t">
            <a:noAutofit/>
          </a:bodyPr>
          <a:lstStyle/>
          <a:p>
            <a:endParaRPr/>
          </a:p>
        </p:txBody>
      </p:sp>
      <p:sp>
        <p:nvSpPr>
          <p:cNvPr id="70" name="Shape 70"/>
          <p:cNvSpPr>
            <a:spLocks noGrp="1"/>
          </p:cNvSpPr>
          <p:nvPr>
            <p:ph type="title"/>
          </p:nvPr>
        </p:nvSpPr>
        <p:spPr>
          <a:xfrm>
            <a:off x="1270000" y="7366000"/>
            <a:ext cx="10464800" cy="1701800"/>
          </a:xfrm>
          <a:prstGeom prst="rect">
            <a:avLst/>
          </a:prstGeom>
        </p:spPr>
        <p:txBody>
          <a:bodyPr>
            <a:normAutofit/>
          </a:bodyPr>
          <a:lstStyle/>
          <a:p>
            <a:r>
              <a:t>Titeltext</a:t>
            </a:r>
          </a:p>
        </p:txBody>
      </p:sp>
      <p:sp>
        <p:nvSpPr>
          <p:cNvPr id="71" name="Shape 7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Horizontal, Spiegelung">
    <p:spTree>
      <p:nvGrpSpPr>
        <p:cNvPr id="1" name=""/>
        <p:cNvGrpSpPr/>
        <p:nvPr/>
      </p:nvGrpSpPr>
      <p:grpSpPr>
        <a:xfrm>
          <a:off x="0" y="0"/>
          <a:ext cx="0" cy="0"/>
          <a:chOff x="0" y="0"/>
          <a:chExt cx="0" cy="0"/>
        </a:xfrm>
      </p:grpSpPr>
      <p:sp>
        <p:nvSpPr>
          <p:cNvPr id="78" name="Shape 78"/>
          <p:cNvSpPr>
            <a:spLocks noGrp="1"/>
          </p:cNvSpPr>
          <p:nvPr>
            <p:ph type="pic" sz="half" idx="13"/>
          </p:nvPr>
        </p:nvSpPr>
        <p:spPr>
          <a:xfrm>
            <a:off x="2438400" y="1638300"/>
            <a:ext cx="8128000" cy="4559300"/>
          </a:xfrm>
          <a:prstGeom prst="rect">
            <a:avLst/>
          </a:prstGeom>
          <a:effectLst>
            <a:reflection stA="50000" endPos="40000" dir="5400000" sy="-100000" algn="bl" rotWithShape="0"/>
          </a:effectLst>
        </p:spPr>
        <p:txBody>
          <a:bodyPr lIns="91439" tIns="45719" rIns="91439" bIns="45719" anchor="t">
            <a:noAutofit/>
          </a:bodyPr>
          <a:lstStyle/>
          <a:p>
            <a:endParaRPr/>
          </a:p>
        </p:txBody>
      </p:sp>
      <p:sp>
        <p:nvSpPr>
          <p:cNvPr id="79" name="Shape 79"/>
          <p:cNvSpPr>
            <a:spLocks noGrp="1"/>
          </p:cNvSpPr>
          <p:nvPr>
            <p:ph type="title"/>
          </p:nvPr>
        </p:nvSpPr>
        <p:spPr>
          <a:xfrm>
            <a:off x="1270000" y="7366000"/>
            <a:ext cx="10464800" cy="1701800"/>
          </a:xfrm>
          <a:prstGeom prst="rect">
            <a:avLst/>
          </a:prstGeom>
        </p:spPr>
        <p:txBody>
          <a:bodyPr>
            <a:normAutofit/>
          </a:bodyPr>
          <a:lstStyle/>
          <a:p>
            <a:r>
              <a:t>Titeltext</a:t>
            </a:r>
          </a:p>
        </p:txBody>
      </p:sp>
      <p:sp>
        <p:nvSpPr>
          <p:cNvPr id="80" name="Shape 80"/>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Textebene 1</a:t>
            </a:r>
          </a:p>
          <a:p>
            <a:pPr lvl="1"/>
            <a:r>
              <a:t>Textebene 2</a:t>
            </a:r>
          </a:p>
          <a:p>
            <a:pPr lvl="2"/>
            <a:r>
              <a:t>Textebene 3</a:t>
            </a:r>
          </a:p>
          <a:p>
            <a:pPr lvl="3"/>
            <a:r>
              <a:t>Textebene 4</a:t>
            </a:r>
          </a:p>
          <a:p>
            <a:pPr lvl="4"/>
            <a:r>
              <a:t>Textebene 5</a:t>
            </a:r>
          </a:p>
        </p:txBody>
      </p:sp>
      <p:sp>
        <p:nvSpPr>
          <p:cNvPr id="3" name="Shape 3"/>
          <p:cNvSpPr>
            <a:spLocks noGrp="1"/>
          </p:cNvSpPr>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r>
              <a:t>Titeltext</a:t>
            </a:r>
          </a:p>
        </p:txBody>
      </p:sp>
      <p:sp>
        <p:nvSpPr>
          <p:cNvPr id="4" name="Shape 4"/>
          <p:cNvSpPr>
            <a:spLocks noGrp="1"/>
          </p:cNvSpPr>
          <p:nvPr>
            <p:ph type="sldNum" sz="quarter" idx="2"/>
          </p:nvPr>
        </p:nvSpPr>
        <p:spPr>
          <a:xfrm>
            <a:off x="6324599" y="9321800"/>
            <a:ext cx="342901" cy="3683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1pPr>
      <a:lvl2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2pPr>
      <a:lvl3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3pPr>
      <a:lvl4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4pPr>
      <a:lvl5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5pPr>
      <a:lvl6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6pPr>
      <a:lvl7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7pPr>
      <a:lvl8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8pPr>
      <a:lvl9pPr marL="0" marR="0" indent="0" algn="ctr" defTabSz="584200" rtl="0" latinLnBrk="0">
        <a:lnSpc>
          <a:spcPct val="100000"/>
        </a:lnSpc>
        <a:spcBef>
          <a:spcPts val="0"/>
        </a:spcBef>
        <a:spcAft>
          <a:spcPts val="0"/>
        </a:spcAft>
        <a:buClrTx/>
        <a:buSzTx/>
        <a:buFontTx/>
        <a:buNone/>
        <a:tabLst/>
        <a:defRPr sz="8400" b="0" i="0" u="none" strike="noStrike" cap="none" spc="0" baseline="0">
          <a:ln>
            <a:noFill/>
          </a:ln>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2.jpeg"/>
          <p:cNvPicPr>
            <a:picLocks noChangeAspect="1"/>
          </p:cNvPicPr>
          <p:nvPr/>
        </p:nvPicPr>
        <p:blipFill>
          <a:blip r:embed="rId2">
            <a:extLst/>
          </a:blip>
          <a:srcRect l="10652" r="42671"/>
          <a:stretch>
            <a:fillRect/>
          </a:stretch>
        </p:blipFill>
        <p:spPr>
          <a:xfrm>
            <a:off x="2123598" y="-42467"/>
            <a:ext cx="10679567" cy="9838568"/>
          </a:xfrm>
          <a:prstGeom prst="rect">
            <a:avLst/>
          </a:prstGeom>
          <a:ln w="12700">
            <a:miter lim="400000"/>
          </a:ln>
        </p:spPr>
      </p:pic>
      <p:pic>
        <p:nvPicPr>
          <p:cNvPr id="147" name="image3.png"/>
          <p:cNvPicPr>
            <a:picLocks noChangeAspect="1"/>
          </p:cNvPicPr>
          <p:nvPr/>
        </p:nvPicPr>
        <p:blipFill>
          <a:blip r:embed="rId3">
            <a:extLst/>
          </a:blip>
          <a:stretch>
            <a:fillRect/>
          </a:stretch>
        </p:blipFill>
        <p:spPr>
          <a:xfrm>
            <a:off x="10160" y="-40"/>
            <a:ext cx="13004801" cy="9753601"/>
          </a:xfrm>
          <a:prstGeom prst="rect">
            <a:avLst/>
          </a:prstGeom>
          <a:ln w="12700">
            <a:miter lim="400000"/>
          </a:ln>
        </p:spPr>
      </p:pic>
      <p:sp>
        <p:nvSpPr>
          <p:cNvPr id="148" name="Shape 148"/>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a:t>
            </a:fld>
            <a:endParaRPr/>
          </a:p>
        </p:txBody>
      </p:sp>
      <p:sp>
        <p:nvSpPr>
          <p:cNvPr id="149" name="Shape 149"/>
          <p:cNvSpPr/>
          <p:nvPr/>
        </p:nvSpPr>
        <p:spPr>
          <a:xfrm>
            <a:off x="5563401" y="1391879"/>
            <a:ext cx="6600540" cy="6083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8000" b="1">
                <a:solidFill>
                  <a:srgbClr val="700D17"/>
                </a:solidFill>
                <a:latin typeface="Calibri"/>
                <a:ea typeface="Calibri"/>
                <a:cs typeface="Calibri"/>
                <a:sym typeface="Calibri"/>
              </a:defRPr>
            </a:pPr>
            <a:r>
              <a:t>Unser Buch</a:t>
            </a:r>
            <a:endParaRPr sz="6000">
              <a:latin typeface="DIN-Bold"/>
              <a:ea typeface="DIN-Bold"/>
              <a:cs typeface="DIN-Bold"/>
              <a:sym typeface="DIN-Bold"/>
            </a:endParaRPr>
          </a:p>
          <a:p>
            <a:pPr algn="l">
              <a:defRPr sz="6000" b="1">
                <a:latin typeface="Calibri"/>
                <a:ea typeface="Calibri"/>
                <a:cs typeface="Calibri"/>
                <a:sym typeface="Calibri"/>
              </a:defRPr>
            </a:pPr>
            <a:r>
              <a:t>Bibelausstellung</a:t>
            </a:r>
            <a:endParaRPr>
              <a:latin typeface="DIN-Bold"/>
              <a:ea typeface="DIN-Bold"/>
              <a:cs typeface="DIN-Bold"/>
              <a:sym typeface="DIN-Bold"/>
            </a:endParaRPr>
          </a:p>
          <a:p>
            <a:pPr algn="l">
              <a:defRPr sz="6000" b="1">
                <a:latin typeface="Calibri"/>
                <a:ea typeface="Calibri"/>
                <a:cs typeface="Calibri"/>
                <a:sym typeface="Calibri"/>
              </a:defRPr>
            </a:pPr>
            <a:r>
              <a:t>in Augsburg</a:t>
            </a:r>
            <a:endParaRPr>
              <a:latin typeface="DIN-Bold"/>
              <a:ea typeface="DIN-Bold"/>
              <a:cs typeface="DIN-Bold"/>
              <a:sym typeface="DIN-Bold"/>
            </a:endParaRPr>
          </a:p>
          <a:p>
            <a:pPr algn="l">
              <a:defRPr sz="4800" b="1">
                <a:latin typeface="Calibri"/>
                <a:ea typeface="Calibri"/>
                <a:cs typeface="Calibri"/>
                <a:sym typeface="Calibri"/>
              </a:defRPr>
            </a:pPr>
            <a:r>
              <a:t>7. April – 13. Mai 2017</a:t>
            </a:r>
            <a:endParaRPr sz="6000">
              <a:latin typeface="DIN-Bold"/>
              <a:ea typeface="DIN-Bold"/>
              <a:cs typeface="DIN-Bold"/>
              <a:sym typeface="DIN-Bold"/>
            </a:endParaRPr>
          </a:p>
          <a:p>
            <a:pPr algn="l">
              <a:defRPr sz="4800" b="1">
                <a:latin typeface="Calibri"/>
                <a:ea typeface="Calibri"/>
                <a:cs typeface="Calibri"/>
                <a:sym typeface="Calibri"/>
              </a:defRPr>
            </a:pPr>
            <a:endParaRPr sz="6000">
              <a:latin typeface="DIN-Bold"/>
              <a:ea typeface="DIN-Bold"/>
              <a:cs typeface="DIN-Bold"/>
              <a:sym typeface="DIN-Bold"/>
            </a:endParaRPr>
          </a:p>
          <a:p>
            <a:pPr algn="l">
              <a:defRPr sz="4800">
                <a:latin typeface="Calibri"/>
                <a:ea typeface="Calibri"/>
                <a:cs typeface="Calibri"/>
                <a:sym typeface="Calibri"/>
              </a:defRPr>
            </a:pPr>
            <a:r>
              <a:t>Miterleben.</a:t>
            </a:r>
            <a:endParaRPr sz="6000">
              <a:latin typeface="DIN-Bold"/>
              <a:ea typeface="DIN-Bold"/>
              <a:cs typeface="DIN-Bold"/>
              <a:sym typeface="DIN-Bold"/>
            </a:endParaRPr>
          </a:p>
          <a:p>
            <a:pPr algn="l">
              <a:defRPr sz="4800">
                <a:latin typeface="Calibri"/>
                <a:ea typeface="Calibri"/>
                <a:cs typeface="Calibri"/>
                <a:sym typeface="Calibri"/>
              </a:defRPr>
            </a:pPr>
            <a:r>
              <a:t>Mitmachen.</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4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P spid="149" grpId="2"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98" name="Shape 198"/>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10</a:t>
            </a:fld>
            <a:endParaRPr/>
          </a:p>
        </p:txBody>
      </p:sp>
      <p:sp>
        <p:nvSpPr>
          <p:cNvPr id="199" name="Shape 199"/>
          <p:cNvSpPr/>
          <p:nvPr/>
        </p:nvSpPr>
        <p:spPr>
          <a:xfrm>
            <a:off x="5207000" y="464325"/>
            <a:ext cx="6939823" cy="2849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Exponate – </a:t>
            </a:r>
            <a:br/>
            <a:r>
              <a:t>einige Beispiele</a:t>
            </a:r>
            <a:endParaRPr spc="10"/>
          </a:p>
        </p:txBody>
      </p:sp>
      <p:sp>
        <p:nvSpPr>
          <p:cNvPr id="200" name="Shape 200"/>
          <p:cNvSpPr/>
          <p:nvPr/>
        </p:nvSpPr>
        <p:spPr>
          <a:xfrm>
            <a:off x="5994873" y="8224986"/>
            <a:ext cx="4729164"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spc="9">
                <a:latin typeface="Calibri"/>
                <a:ea typeface="Calibri"/>
                <a:cs typeface="Calibri"/>
                <a:sym typeface="Calibri"/>
              </a:defRPr>
            </a:lvl1pPr>
          </a:lstStyle>
          <a:p>
            <a:r>
              <a:t>Geez-Bibel, altäthiopisch</a:t>
            </a:r>
          </a:p>
        </p:txBody>
      </p:sp>
      <p:pic>
        <p:nvPicPr>
          <p:cNvPr id="201" name="image12.png" descr="MOTB.MS.000301_006.png"/>
          <p:cNvPicPr>
            <a:picLocks noChangeAspect="1"/>
          </p:cNvPicPr>
          <p:nvPr/>
        </p:nvPicPr>
        <p:blipFill>
          <a:blip r:embed="rId3">
            <a:extLst/>
          </a:blip>
          <a:stretch>
            <a:fillRect/>
          </a:stretch>
        </p:blipFill>
        <p:spPr>
          <a:xfrm>
            <a:off x="5042201" y="2772905"/>
            <a:ext cx="7104623" cy="473345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1" animBg="1" advAuto="0"/>
      <p:bldP spid="199"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204" name="Shape 204"/>
          <p:cNvSpPr>
            <a:spLocks noGrp="1"/>
          </p:cNvSpPr>
          <p:nvPr>
            <p:ph type="sldNum" sz="quarter" idx="4294967295"/>
          </p:nvPr>
        </p:nvSpPr>
        <p:spPr>
          <a:xfrm>
            <a:off x="12406161" y="8793440"/>
            <a:ext cx="250119"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11</a:t>
            </a:fld>
            <a:endParaRPr/>
          </a:p>
        </p:txBody>
      </p:sp>
      <p:sp>
        <p:nvSpPr>
          <p:cNvPr id="205" name="Shape 205"/>
          <p:cNvSpPr/>
          <p:nvPr/>
        </p:nvSpPr>
        <p:spPr>
          <a:xfrm>
            <a:off x="5207000" y="464324"/>
            <a:ext cx="6939823" cy="76377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Rahmenprogramm</a:t>
            </a:r>
            <a:endParaRPr spc="10"/>
          </a:p>
          <a:p>
            <a:pPr algn="l" defTabSz="457200">
              <a:lnSpc>
                <a:spcPct val="120000"/>
              </a:lnSpc>
              <a:defRPr sz="1700" spc="10">
                <a:latin typeface="Calibri"/>
                <a:ea typeface="Calibri"/>
                <a:cs typeface="Calibri"/>
                <a:sym typeface="Calibri"/>
              </a:defRPr>
            </a:pPr>
            <a:endParaRPr spc="10"/>
          </a:p>
          <a:p>
            <a:pPr algn="l" defTabSz="457200">
              <a:lnSpc>
                <a:spcPct val="120000"/>
              </a:lnSpc>
              <a:defRPr sz="2800" spc="9">
                <a:latin typeface="Calibri"/>
                <a:ea typeface="Calibri"/>
                <a:cs typeface="Calibri"/>
                <a:sym typeface="Calibri"/>
              </a:defRPr>
            </a:pPr>
            <a:r>
              <a:t>Parallel zur Ausstellung finden viele unterschiedliche Veranstaltungen statt.</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So kann man z.B. in St. Anna eine mittelalterliche Schreibstube erleben und selber darin arbeiten.</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Viele Gemeinden bieten Vorträge zum Thema „Bibel“ an. Gottesdienste und Konzerte runden das Programm ab.</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Ausführliches Programm finden Sie auf der Webseite</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www.unser-buch-augsburg.de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5"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208" name="Shape 208"/>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12</a:t>
            </a:fld>
            <a:endParaRPr/>
          </a:p>
        </p:txBody>
      </p:sp>
      <p:sp>
        <p:nvSpPr>
          <p:cNvPr id="209" name="Shape 209"/>
          <p:cNvSpPr/>
          <p:nvPr/>
        </p:nvSpPr>
        <p:spPr>
          <a:xfrm>
            <a:off x="5207000" y="464324"/>
            <a:ext cx="6939823" cy="76377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Führungen</a:t>
            </a:r>
            <a:endParaRPr spc="10"/>
          </a:p>
          <a:p>
            <a:pPr algn="l" defTabSz="457200">
              <a:lnSpc>
                <a:spcPct val="120000"/>
              </a:lnSpc>
              <a:defRPr sz="1700" spc="10">
                <a:latin typeface="Calibri"/>
                <a:ea typeface="Calibri"/>
                <a:cs typeface="Calibri"/>
                <a:sym typeface="Calibri"/>
              </a:defRPr>
            </a:pPr>
            <a:endParaRPr spc="10"/>
          </a:p>
          <a:p>
            <a:pPr algn="l" defTabSz="457200">
              <a:lnSpc>
                <a:spcPct val="120000"/>
              </a:lnSpc>
              <a:defRPr sz="2800" spc="9">
                <a:latin typeface="Calibri"/>
                <a:ea typeface="Calibri"/>
                <a:cs typeface="Calibri"/>
                <a:sym typeface="Calibri"/>
              </a:defRPr>
            </a:pPr>
            <a:r>
              <a:t>Führungen können individuell gebucht werden. Für Schulklassen wurde von Religionspädagogen ein eigenes, ökumenisches Konzept ausgearbeitet. Die Führungen sind kostenlos. Bitte füllen Sie einfach untenstehendes Formular aus.</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Außer in Deutsch sind Führungen in folgenden Sprachen möglich: Albanisch, Arabisch, Englisch, Farsi, Koreanisch, Maori, Russisch.</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Infos finden Sie auf der Webseite</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www.unser-buch-augsburg.de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0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animBg="1" advAuto="0"/>
      <p:bldP spid="209"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212" name="Shape 212"/>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13</a:t>
            </a:fld>
            <a:endParaRPr/>
          </a:p>
        </p:txBody>
      </p:sp>
      <p:sp>
        <p:nvSpPr>
          <p:cNvPr id="213" name="Shape 213"/>
          <p:cNvSpPr/>
          <p:nvPr/>
        </p:nvSpPr>
        <p:spPr>
          <a:xfrm>
            <a:off x="5207000" y="464324"/>
            <a:ext cx="6939823" cy="550418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Mitarbeit</a:t>
            </a:r>
            <a:endParaRPr spc="10"/>
          </a:p>
          <a:p>
            <a:pPr algn="l" defTabSz="457200">
              <a:lnSpc>
                <a:spcPct val="120000"/>
              </a:lnSpc>
              <a:defRPr sz="1700" spc="10">
                <a:latin typeface="Calibri"/>
                <a:ea typeface="Calibri"/>
                <a:cs typeface="Calibri"/>
                <a:sym typeface="Calibri"/>
              </a:defRPr>
            </a:pPr>
            <a:endParaRPr spc="10"/>
          </a:p>
          <a:p>
            <a:pPr algn="l" defTabSz="457200">
              <a:lnSpc>
                <a:spcPct val="120000"/>
              </a:lnSpc>
              <a:defRPr sz="2800" spc="9">
                <a:latin typeface="Calibri"/>
                <a:ea typeface="Calibri"/>
                <a:cs typeface="Calibri"/>
                <a:sym typeface="Calibri"/>
              </a:defRPr>
            </a:pPr>
            <a:r>
              <a:t>Für die Aufsicht und für die Führungen werden noch Mitarbeiter gesucht. Insgesamt müssen 888x 4 Std.-Schichten belegt werden.</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Ein Großteil der Schichten ist schon durch ehrenamtliche Mitarbeiter abgedeckt.</a:t>
            </a:r>
          </a:p>
          <a:p>
            <a:pPr algn="l" defTabSz="457200">
              <a:lnSpc>
                <a:spcPct val="120000"/>
              </a:lnSpc>
              <a:defRPr sz="2800" spc="9">
                <a:latin typeface="Calibri"/>
                <a:ea typeface="Calibri"/>
                <a:cs typeface="Calibri"/>
                <a:sym typeface="Calibri"/>
              </a:defRPr>
            </a:pPr>
            <a:endParaRPr/>
          </a:p>
          <a:p>
            <a:pPr algn="l" defTabSz="457200">
              <a:lnSpc>
                <a:spcPct val="120000"/>
              </a:lnSpc>
              <a:defRPr sz="2800" spc="9">
                <a:latin typeface="Calibri"/>
                <a:ea typeface="Calibri"/>
                <a:cs typeface="Calibri"/>
                <a:sym typeface="Calibri"/>
              </a:defRPr>
            </a:pPr>
            <a:r>
              <a:t>Infos finden Sie auf der Webseite</a:t>
            </a:r>
            <a:endParaRPr sz="2000" spc="16">
              <a:latin typeface="DIN-Regular"/>
              <a:ea typeface="DIN-Regular"/>
              <a:cs typeface="DIN-Regular"/>
              <a:sym typeface="DIN-Regular"/>
            </a:endParaRPr>
          </a:p>
          <a:p>
            <a:pPr algn="l" defTabSz="457200">
              <a:lnSpc>
                <a:spcPct val="120000"/>
              </a:lnSpc>
              <a:defRPr sz="2800" spc="9">
                <a:latin typeface="Calibri"/>
                <a:ea typeface="Calibri"/>
                <a:cs typeface="Calibri"/>
                <a:sym typeface="Calibri"/>
              </a:defRPr>
            </a:pPr>
            <a:r>
              <a:t>www.unser-buch-augsburg.de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1" animBg="1" advAuto="0"/>
      <p:bldP spid="21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image7.png"/>
          <p:cNvPicPr>
            <a:picLocks noChangeAspect="1"/>
          </p:cNvPicPr>
          <p:nvPr/>
        </p:nvPicPr>
        <p:blipFill>
          <a:blip r:embed="rId2">
            <a:extLst/>
          </a:blip>
          <a:stretch>
            <a:fillRect/>
          </a:stretch>
        </p:blipFill>
        <p:spPr>
          <a:xfrm>
            <a:off x="10160" y="23925"/>
            <a:ext cx="13004802" cy="9753601"/>
          </a:xfrm>
          <a:prstGeom prst="rect">
            <a:avLst/>
          </a:prstGeom>
          <a:ln w="12700">
            <a:miter lim="400000"/>
          </a:ln>
        </p:spPr>
      </p:pic>
      <p:sp>
        <p:nvSpPr>
          <p:cNvPr id="216" name="Shape 216"/>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14</a:t>
            </a:fld>
            <a:endParaRPr/>
          </a:p>
        </p:txBody>
      </p:sp>
      <p:sp>
        <p:nvSpPr>
          <p:cNvPr id="217" name="Shape 217"/>
          <p:cNvSpPr/>
          <p:nvPr/>
        </p:nvSpPr>
        <p:spPr>
          <a:xfrm>
            <a:off x="5207000" y="464325"/>
            <a:ext cx="6939823"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120000"/>
              </a:lnSpc>
              <a:defRPr sz="5400" b="1" spc="20">
                <a:solidFill>
                  <a:srgbClr val="700D17"/>
                </a:solidFill>
                <a:latin typeface="Calibri"/>
                <a:ea typeface="Calibri"/>
                <a:cs typeface="Calibri"/>
                <a:sym typeface="Calibri"/>
              </a:defRPr>
            </a:lvl1pPr>
          </a:lstStyle>
          <a:p>
            <a:r>
              <a:t>Spenden</a:t>
            </a:r>
          </a:p>
        </p:txBody>
      </p:sp>
      <p:sp>
        <p:nvSpPr>
          <p:cNvPr id="218" name="Shape 218"/>
          <p:cNvSpPr/>
          <p:nvPr/>
        </p:nvSpPr>
        <p:spPr>
          <a:xfrm>
            <a:off x="5127628" y="2256945"/>
            <a:ext cx="6502401" cy="49182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57200">
              <a:lnSpc>
                <a:spcPct val="120000"/>
              </a:lnSpc>
              <a:defRPr sz="2800" spc="7">
                <a:latin typeface="Calibri"/>
                <a:ea typeface="Calibri"/>
                <a:cs typeface="Calibri"/>
                <a:sym typeface="Calibri"/>
              </a:defRPr>
            </a:pPr>
            <a:r>
              <a:rPr dirty="0"/>
              <a:t>Sie möchten uns unterstützen?</a:t>
            </a:r>
          </a:p>
          <a:p>
            <a:pPr algn="l" defTabSz="457200">
              <a:defRPr sz="2800" b="1">
                <a:solidFill>
                  <a:srgbClr val="424242"/>
                </a:solidFill>
                <a:latin typeface="Calibri"/>
                <a:ea typeface="Calibri"/>
                <a:cs typeface="Calibri"/>
                <a:sym typeface="Calibri"/>
              </a:defRPr>
            </a:pPr>
            <a:r>
              <a:rPr dirty="0"/>
              <a:t>Unsere Bankverbindung</a:t>
            </a:r>
            <a:r>
              <a:rPr dirty="0" smtClean="0"/>
              <a:t>:</a:t>
            </a:r>
            <a:endParaRPr lang="de-DE" dirty="0" smtClean="0"/>
          </a:p>
          <a:p>
            <a:pPr algn="l" defTabSz="457200">
              <a:defRPr sz="2800" b="1">
                <a:solidFill>
                  <a:srgbClr val="424242"/>
                </a:solidFill>
                <a:latin typeface="Calibri"/>
                <a:ea typeface="Calibri"/>
                <a:cs typeface="Calibri"/>
                <a:sym typeface="Calibri"/>
              </a:defRPr>
            </a:pPr>
            <a:r>
              <a:rPr lang="de-DE" b="0" dirty="0" smtClean="0"/>
              <a:t>Evangelische Allianz Augsburg</a:t>
            </a:r>
          </a:p>
          <a:p>
            <a:pPr algn="l" defTabSz="457200">
              <a:defRPr sz="2800" b="1">
                <a:solidFill>
                  <a:srgbClr val="424242"/>
                </a:solidFill>
                <a:latin typeface="Calibri"/>
                <a:ea typeface="Calibri"/>
                <a:cs typeface="Calibri"/>
                <a:sym typeface="Calibri"/>
              </a:defRPr>
            </a:pPr>
            <a:r>
              <a:rPr lang="de-DE" dirty="0" smtClean="0"/>
              <a:t>Verwendungszweck: Bibelausstellung</a:t>
            </a:r>
            <a:endParaRPr b="0" dirty="0"/>
          </a:p>
          <a:p>
            <a:pPr algn="l" defTabSz="457200">
              <a:defRPr sz="2800">
                <a:solidFill>
                  <a:srgbClr val="424242"/>
                </a:solidFill>
                <a:latin typeface="Calibri"/>
                <a:ea typeface="Calibri"/>
                <a:cs typeface="Calibri"/>
                <a:sym typeface="Calibri"/>
              </a:defRPr>
            </a:pPr>
            <a:r>
              <a:rPr dirty="0"/>
              <a:t>Bank:    Stadtsparkasse Augsburg  </a:t>
            </a:r>
          </a:p>
          <a:p>
            <a:pPr algn="l" defTabSz="457200">
              <a:defRPr sz="2800">
                <a:solidFill>
                  <a:srgbClr val="424242"/>
                </a:solidFill>
                <a:latin typeface="Calibri"/>
                <a:ea typeface="Calibri"/>
                <a:cs typeface="Calibri"/>
                <a:sym typeface="Calibri"/>
              </a:defRPr>
            </a:pPr>
            <a:r>
              <a:rPr dirty="0"/>
              <a:t>Konto:   243071</a:t>
            </a:r>
          </a:p>
          <a:p>
            <a:pPr algn="l" defTabSz="457200">
              <a:defRPr sz="2800">
                <a:solidFill>
                  <a:srgbClr val="424242"/>
                </a:solidFill>
                <a:latin typeface="Calibri"/>
                <a:ea typeface="Calibri"/>
                <a:cs typeface="Calibri"/>
                <a:sym typeface="Calibri"/>
              </a:defRPr>
            </a:pPr>
            <a:r>
              <a:rPr dirty="0"/>
              <a:t>BLZ:      720 500 00</a:t>
            </a:r>
          </a:p>
          <a:p>
            <a:pPr algn="l" defTabSz="457200">
              <a:defRPr sz="2800">
                <a:solidFill>
                  <a:srgbClr val="424242"/>
                </a:solidFill>
                <a:latin typeface="Calibri"/>
                <a:ea typeface="Calibri"/>
                <a:cs typeface="Calibri"/>
                <a:sym typeface="Calibri"/>
              </a:defRPr>
            </a:pPr>
            <a:r>
              <a:rPr dirty="0"/>
              <a:t>IBAN:    DE11720500000000243071</a:t>
            </a:r>
          </a:p>
          <a:p>
            <a:pPr algn="l" defTabSz="457200">
              <a:defRPr sz="2800">
                <a:solidFill>
                  <a:srgbClr val="424242"/>
                </a:solidFill>
                <a:latin typeface="Calibri"/>
                <a:ea typeface="Calibri"/>
                <a:cs typeface="Calibri"/>
                <a:sym typeface="Calibri"/>
              </a:defRPr>
            </a:pPr>
            <a:r>
              <a:rPr dirty="0"/>
              <a:t>BIC:      AUGSDE77XXX</a:t>
            </a:r>
          </a:p>
          <a:p>
            <a:pPr algn="l" defTabSz="457200">
              <a:defRPr sz="2800" b="1">
                <a:solidFill>
                  <a:srgbClr val="424242"/>
                </a:solidFill>
                <a:latin typeface="Calibri"/>
                <a:ea typeface="Calibri"/>
                <a:cs typeface="Calibri"/>
                <a:sym typeface="Calibri"/>
              </a:defRPr>
            </a:pPr>
            <a:endParaRPr dirty="0"/>
          </a:p>
          <a:p>
            <a:pPr algn="l" defTabSz="457200">
              <a:defRPr sz="2800" b="1">
                <a:solidFill>
                  <a:srgbClr val="424242"/>
                </a:solidFill>
                <a:latin typeface="Calibri"/>
                <a:ea typeface="Calibri"/>
                <a:cs typeface="Calibri"/>
                <a:sym typeface="Calibri"/>
              </a:defRPr>
            </a:pPr>
            <a:r>
              <a:rPr dirty="0"/>
              <a:t>DANKE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animBg="1" advAuto="0"/>
      <p:bldP spid="217"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221" name="Shape 221"/>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15</a:t>
            </a:fld>
            <a:endParaRPr/>
          </a:p>
        </p:txBody>
      </p:sp>
      <p:sp>
        <p:nvSpPr>
          <p:cNvPr id="222" name="Shape 222"/>
          <p:cNvSpPr/>
          <p:nvPr/>
        </p:nvSpPr>
        <p:spPr>
          <a:xfrm>
            <a:off x="5207000" y="464325"/>
            <a:ext cx="6939823"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120000"/>
              </a:lnSpc>
              <a:defRPr sz="5400" b="1" spc="20">
                <a:solidFill>
                  <a:srgbClr val="700D17"/>
                </a:solidFill>
                <a:latin typeface="Calibri"/>
                <a:ea typeface="Calibri"/>
                <a:cs typeface="Calibri"/>
                <a:sym typeface="Calibri"/>
              </a:defRPr>
            </a:lvl1pPr>
          </a:lstStyle>
          <a:p>
            <a:r>
              <a:t>Organisatoren</a:t>
            </a:r>
          </a:p>
        </p:txBody>
      </p:sp>
      <p:sp>
        <p:nvSpPr>
          <p:cNvPr id="223" name="Shape 223"/>
          <p:cNvSpPr/>
          <p:nvPr/>
        </p:nvSpPr>
        <p:spPr>
          <a:xfrm>
            <a:off x="5127628" y="2256945"/>
            <a:ext cx="6502401" cy="46736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57200">
              <a:lnSpc>
                <a:spcPct val="120000"/>
              </a:lnSpc>
              <a:defRPr sz="3600" spc="9">
                <a:latin typeface="Calibri"/>
                <a:ea typeface="Calibri"/>
                <a:cs typeface="Calibri"/>
                <a:sym typeface="Calibri"/>
              </a:defRPr>
            </a:pPr>
            <a:r>
              <a:t>Museum of the Bible</a:t>
            </a:r>
          </a:p>
          <a:p>
            <a:pPr algn="l" defTabSz="457200">
              <a:lnSpc>
                <a:spcPct val="120000"/>
              </a:lnSpc>
              <a:defRPr sz="3600" spc="9">
                <a:latin typeface="Calibri"/>
                <a:ea typeface="Calibri"/>
                <a:cs typeface="Calibri"/>
                <a:sym typeface="Calibri"/>
              </a:defRPr>
            </a:pPr>
            <a:r>
              <a:t>Zinzendorf-Institut</a:t>
            </a: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r>
              <a:t>Katholisches Bistum Augsburg</a:t>
            </a: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r>
              <a:t>Evangelische Kirche Augsburg</a:t>
            </a: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r>
              <a:t>Arbeitsgemeinschaft Christlicher Kirchen/ACK Augsburg</a:t>
            </a: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r>
              <a:t>Evangelische Allianz Augsburg</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P spid="222" grpId="2"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226" name="Shape 226"/>
          <p:cNvSpPr>
            <a:spLocks noGrp="1"/>
          </p:cNvSpPr>
          <p:nvPr>
            <p:ph type="sldNum" sz="quarter" idx="4294967295"/>
          </p:nvPr>
        </p:nvSpPr>
        <p:spPr>
          <a:xfrm>
            <a:off x="12406161" y="8793440"/>
            <a:ext cx="266974"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16</a:t>
            </a:fld>
            <a:endParaRPr/>
          </a:p>
        </p:txBody>
      </p:sp>
      <p:sp>
        <p:nvSpPr>
          <p:cNvPr id="227" name="Shape 227"/>
          <p:cNvSpPr/>
          <p:nvPr/>
        </p:nvSpPr>
        <p:spPr>
          <a:xfrm>
            <a:off x="5207000" y="464325"/>
            <a:ext cx="6939823" cy="838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l" defTabSz="457200">
              <a:lnSpc>
                <a:spcPct val="120000"/>
              </a:lnSpc>
              <a:defRPr sz="5400" b="1" spc="20">
                <a:solidFill>
                  <a:srgbClr val="700D17"/>
                </a:solidFill>
                <a:latin typeface="Calibri"/>
                <a:ea typeface="Calibri"/>
                <a:cs typeface="Calibri"/>
                <a:sym typeface="Calibri"/>
              </a:defRPr>
            </a:lvl1pPr>
          </a:lstStyle>
          <a:p>
            <a:r>
              <a:t>Weitere Infos</a:t>
            </a:r>
          </a:p>
        </p:txBody>
      </p:sp>
      <p:sp>
        <p:nvSpPr>
          <p:cNvPr id="228" name="Shape 228"/>
          <p:cNvSpPr/>
          <p:nvPr/>
        </p:nvSpPr>
        <p:spPr>
          <a:xfrm>
            <a:off x="5127628" y="2256945"/>
            <a:ext cx="6502401" cy="266192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l" defTabSz="457200">
              <a:lnSpc>
                <a:spcPct val="120000"/>
              </a:lnSpc>
              <a:defRPr sz="3600" spc="9">
                <a:latin typeface="Calibri"/>
                <a:ea typeface="Calibri"/>
                <a:cs typeface="Calibri"/>
                <a:sym typeface="Calibri"/>
              </a:defRPr>
            </a:pPr>
            <a:r>
              <a:t>Weitere Informationen finden Sie  im Internet unter</a:t>
            </a: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endParaRPr sz="2000" spc="16">
              <a:latin typeface="DIN-Regular"/>
              <a:ea typeface="DIN-Regular"/>
              <a:cs typeface="DIN-Regular"/>
              <a:sym typeface="DIN-Regular"/>
            </a:endParaRPr>
          </a:p>
          <a:p>
            <a:pPr algn="l" defTabSz="457200">
              <a:lnSpc>
                <a:spcPct val="120000"/>
              </a:lnSpc>
              <a:defRPr sz="3600" spc="9">
                <a:latin typeface="Calibri"/>
                <a:ea typeface="Calibri"/>
                <a:cs typeface="Calibri"/>
                <a:sym typeface="Calibri"/>
              </a:defRPr>
            </a:pPr>
            <a:r>
              <a:t>www.unser-buch-augsburg.de</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2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1" animBg="1" advAuto="0"/>
      <p:bldP spid="227"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mage3.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52" name="Shape 152"/>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2</a:t>
            </a:fld>
            <a:endParaRPr/>
          </a:p>
        </p:txBody>
      </p:sp>
      <p:sp>
        <p:nvSpPr>
          <p:cNvPr id="153" name="Shape 153"/>
          <p:cNvSpPr/>
          <p:nvPr/>
        </p:nvSpPr>
        <p:spPr>
          <a:xfrm>
            <a:off x="5563401" y="1391878"/>
            <a:ext cx="5458224" cy="2235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7200" b="1">
                <a:solidFill>
                  <a:srgbClr val="700D17"/>
                </a:solidFill>
                <a:latin typeface="Calibri"/>
                <a:ea typeface="Calibri"/>
                <a:cs typeface="Calibri"/>
                <a:sym typeface="Calibri"/>
              </a:defRPr>
            </a:pPr>
            <a:r>
              <a:t>Drei Orte.</a:t>
            </a:r>
            <a:endParaRPr sz="6000">
              <a:latin typeface="DIN-Bold"/>
              <a:ea typeface="DIN-Bold"/>
              <a:cs typeface="DIN-Bold"/>
              <a:sym typeface="DIN-Bold"/>
            </a:endParaRPr>
          </a:p>
          <a:p>
            <a:pPr algn="l">
              <a:defRPr sz="7200" b="1">
                <a:solidFill>
                  <a:srgbClr val="700D17"/>
                </a:solidFill>
                <a:latin typeface="Calibri"/>
                <a:ea typeface="Calibri"/>
                <a:cs typeface="Calibri"/>
                <a:sym typeface="Calibri"/>
              </a:defRPr>
            </a:pPr>
            <a:r>
              <a:t>Ein Erlebnis.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5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animBg="1" advAuto="0"/>
      <p:bldP spid="153"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age3.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56" name="Shape 156"/>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3</a:t>
            </a:fld>
            <a:endParaRPr/>
          </a:p>
        </p:txBody>
      </p:sp>
      <p:sp>
        <p:nvSpPr>
          <p:cNvPr id="157" name="Shape 157"/>
          <p:cNvSpPr/>
          <p:nvPr/>
        </p:nvSpPr>
        <p:spPr>
          <a:xfrm>
            <a:off x="8592146" y="555860"/>
            <a:ext cx="3472579" cy="290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6000" b="1">
                <a:solidFill>
                  <a:srgbClr val="700D17"/>
                </a:solidFill>
                <a:latin typeface="Calibri"/>
                <a:ea typeface="Calibri"/>
                <a:cs typeface="Calibri"/>
                <a:sym typeface="Calibri"/>
              </a:defRPr>
            </a:pPr>
            <a:r>
              <a:t>Rathaus</a:t>
            </a:r>
            <a:endParaRPr sz="4000"/>
          </a:p>
          <a:p>
            <a:pPr algn="l">
              <a:defRPr sz="3200">
                <a:latin typeface="Calibri"/>
                <a:ea typeface="Calibri"/>
                <a:cs typeface="Calibri"/>
                <a:sym typeface="Calibri"/>
              </a:defRPr>
            </a:pPr>
            <a:r>
              <a:t>Schwerpunkt: Die Bibel kommt in die Welt“ und „Die Bibel geht in alle Welt“. </a:t>
            </a:r>
          </a:p>
        </p:txBody>
      </p:sp>
      <p:pic>
        <p:nvPicPr>
          <p:cNvPr id="158" name="image4.jpeg" descr="rathaus.jpg"/>
          <p:cNvPicPr>
            <a:picLocks noChangeAspect="1"/>
          </p:cNvPicPr>
          <p:nvPr/>
        </p:nvPicPr>
        <p:blipFill>
          <a:blip r:embed="rId3">
            <a:extLst/>
          </a:blip>
          <a:srcRect r="7634"/>
          <a:stretch>
            <a:fillRect/>
          </a:stretch>
        </p:blipFill>
        <p:spPr>
          <a:xfrm>
            <a:off x="5079825" y="516045"/>
            <a:ext cx="3060899" cy="2899654"/>
          </a:xfrm>
          <a:prstGeom prst="rect">
            <a:avLst/>
          </a:prstGeom>
          <a:ln w="12700">
            <a:miter lim="400000"/>
          </a:ln>
        </p:spPr>
      </p:pic>
      <p:pic>
        <p:nvPicPr>
          <p:cNvPr id="159" name="image5.jpeg" descr="stmoritz.jpg"/>
          <p:cNvPicPr>
            <a:picLocks noChangeAspect="1"/>
          </p:cNvPicPr>
          <p:nvPr/>
        </p:nvPicPr>
        <p:blipFill>
          <a:blip r:embed="rId4">
            <a:extLst/>
          </a:blip>
          <a:srcRect t="10851" b="28180"/>
          <a:stretch>
            <a:fillRect/>
          </a:stretch>
        </p:blipFill>
        <p:spPr>
          <a:xfrm>
            <a:off x="5079825" y="3691078"/>
            <a:ext cx="3060899" cy="2817928"/>
          </a:xfrm>
          <a:prstGeom prst="rect">
            <a:avLst/>
          </a:prstGeom>
          <a:ln w="12700">
            <a:miter lim="400000"/>
          </a:ln>
        </p:spPr>
      </p:pic>
      <p:pic>
        <p:nvPicPr>
          <p:cNvPr id="160" name="image6.jpeg" descr="stanna.jpg"/>
          <p:cNvPicPr>
            <a:picLocks noChangeAspect="1"/>
          </p:cNvPicPr>
          <p:nvPr/>
        </p:nvPicPr>
        <p:blipFill>
          <a:blip r:embed="rId5">
            <a:extLst/>
          </a:blip>
          <a:srcRect t="9066" b="31433"/>
          <a:stretch>
            <a:fillRect/>
          </a:stretch>
        </p:blipFill>
        <p:spPr>
          <a:xfrm>
            <a:off x="5079825" y="6766989"/>
            <a:ext cx="3060899" cy="2750137"/>
          </a:xfrm>
          <a:prstGeom prst="rect">
            <a:avLst/>
          </a:prstGeom>
          <a:ln w="12700">
            <a:miter lim="400000"/>
          </a:ln>
        </p:spPr>
      </p:pic>
      <p:sp>
        <p:nvSpPr>
          <p:cNvPr id="161" name="Shape 161"/>
          <p:cNvSpPr/>
          <p:nvPr/>
        </p:nvSpPr>
        <p:spPr>
          <a:xfrm>
            <a:off x="8592146" y="3768521"/>
            <a:ext cx="3472579" cy="1917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6000" b="1">
                <a:solidFill>
                  <a:srgbClr val="700D17"/>
                </a:solidFill>
                <a:latin typeface="Calibri"/>
                <a:ea typeface="Calibri"/>
                <a:cs typeface="Calibri"/>
                <a:sym typeface="Calibri"/>
              </a:defRPr>
            </a:pPr>
            <a:r>
              <a:t>St. Moritz</a:t>
            </a:r>
            <a:endParaRPr sz="4000"/>
          </a:p>
          <a:p>
            <a:pPr algn="l">
              <a:defRPr sz="3200">
                <a:latin typeface="Calibri"/>
                <a:ea typeface="Calibri"/>
                <a:cs typeface="Calibri"/>
                <a:sym typeface="Calibri"/>
              </a:defRPr>
            </a:pPr>
            <a:r>
              <a:t>Schwerpunkt: „Bibel und Musik“.</a:t>
            </a:r>
          </a:p>
        </p:txBody>
      </p:sp>
      <p:sp>
        <p:nvSpPr>
          <p:cNvPr id="162" name="Shape 162"/>
          <p:cNvSpPr/>
          <p:nvPr/>
        </p:nvSpPr>
        <p:spPr>
          <a:xfrm>
            <a:off x="8605646" y="6842900"/>
            <a:ext cx="3472578" cy="2413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6000" b="1">
                <a:solidFill>
                  <a:srgbClr val="700D17"/>
                </a:solidFill>
                <a:latin typeface="Calibri"/>
                <a:ea typeface="Calibri"/>
                <a:cs typeface="Calibri"/>
                <a:sym typeface="Calibri"/>
              </a:defRPr>
            </a:pPr>
            <a:r>
              <a:t>St. Anna</a:t>
            </a:r>
            <a:endParaRPr sz="4000"/>
          </a:p>
          <a:p>
            <a:pPr algn="l">
              <a:defRPr sz="3200">
                <a:latin typeface="Calibri"/>
                <a:ea typeface="Calibri"/>
                <a:cs typeface="Calibri"/>
                <a:sym typeface="Calibri"/>
              </a:defRPr>
            </a:pPr>
            <a:r>
              <a:t>Schwerpunkt: „Bibel und das praktische Leben“.</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6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4" nodeType="afterEffect">
                                  <p:stCondLst>
                                    <p:cond delay="0"/>
                                  </p:stCondLst>
                                  <p:iterate>
                                    <p:tmAbs val="0"/>
                                  </p:iterate>
                                  <p:childTnLst>
                                    <p:set>
                                      <p:cBhvr>
                                        <p:cTn id="15"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7" grpId="2" animBg="1" advAuto="0"/>
      <p:bldP spid="161" grpId="3" animBg="1" advAuto="0"/>
      <p:bldP spid="162"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image3.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65" name="Shape 165"/>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4</a:t>
            </a:fld>
            <a:endParaRPr/>
          </a:p>
        </p:txBody>
      </p:sp>
      <p:sp>
        <p:nvSpPr>
          <p:cNvPr id="166" name="Shape 166"/>
          <p:cNvSpPr/>
          <p:nvPr/>
        </p:nvSpPr>
        <p:spPr>
          <a:xfrm>
            <a:off x="5635497" y="555860"/>
            <a:ext cx="6429229" cy="29083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6000" b="1">
                <a:solidFill>
                  <a:srgbClr val="700D17"/>
                </a:solidFill>
                <a:latin typeface="Calibri"/>
                <a:ea typeface="Calibri"/>
                <a:cs typeface="Calibri"/>
                <a:sym typeface="Calibri"/>
              </a:defRPr>
            </a:pPr>
            <a:r>
              <a:t>Öffnungszeiten</a:t>
            </a:r>
            <a:endParaRPr sz="4000"/>
          </a:p>
          <a:p>
            <a:pPr algn="l">
              <a:defRPr sz="3200">
                <a:latin typeface="Calibri"/>
                <a:ea typeface="Calibri"/>
                <a:cs typeface="Calibri"/>
                <a:sym typeface="Calibri"/>
              </a:defRPr>
            </a:pPr>
            <a:r>
              <a:t>In der Regel 10 bis 18 Uhr.</a:t>
            </a:r>
            <a:endParaRPr sz="6000">
              <a:latin typeface="DIN-Bold"/>
              <a:ea typeface="DIN-Bold"/>
              <a:cs typeface="DIN-Bold"/>
              <a:sym typeface="DIN-Bold"/>
            </a:endParaRPr>
          </a:p>
          <a:p>
            <a:pPr algn="l">
              <a:defRPr sz="3200">
                <a:latin typeface="Calibri"/>
                <a:ea typeface="Calibri"/>
                <a:cs typeface="Calibri"/>
                <a:sym typeface="Calibri"/>
              </a:defRPr>
            </a:pPr>
            <a:r>
              <a:t>In den Kirchen können durch Gottesdienste und andere Veranstaltungen Abweichungen sein.</a:t>
            </a:r>
          </a:p>
        </p:txBody>
      </p:sp>
      <p:sp>
        <p:nvSpPr>
          <p:cNvPr id="167" name="Shape 167"/>
          <p:cNvSpPr/>
          <p:nvPr/>
        </p:nvSpPr>
        <p:spPr>
          <a:xfrm>
            <a:off x="5635497" y="4476406"/>
            <a:ext cx="3472578" cy="1422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defRPr sz="6000" b="1">
                <a:solidFill>
                  <a:srgbClr val="700D17"/>
                </a:solidFill>
                <a:latin typeface="Calibri"/>
                <a:ea typeface="Calibri"/>
                <a:cs typeface="Calibri"/>
                <a:sym typeface="Calibri"/>
              </a:defRPr>
            </a:pPr>
            <a:r>
              <a:t>Eintritt</a:t>
            </a:r>
            <a:endParaRPr sz="4000"/>
          </a:p>
          <a:p>
            <a:pPr algn="l">
              <a:defRPr sz="3200">
                <a:latin typeface="Calibri"/>
                <a:ea typeface="Calibri"/>
                <a:cs typeface="Calibri"/>
                <a:sym typeface="Calibri"/>
              </a:defRPr>
            </a:pPr>
            <a:r>
              <a:t>Der Eintritt ist frei.</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6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6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3" nodeType="afterEffect">
                                  <p:stCondLst>
                                    <p:cond delay="0"/>
                                  </p:stCondLst>
                                  <p:iterate>
                                    <p:tmAbs val="0"/>
                                  </p:iterate>
                                  <p:childTnLst>
                                    <p:set>
                                      <p:cBhvr>
                                        <p:cTn id="12" fill="hold"/>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animBg="1" advAuto="0"/>
      <p:bldP spid="166" grpId="2" animBg="1" advAuto="0"/>
      <p:bldP spid="167" grpId="3"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70" name="Shape 170"/>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5</a:t>
            </a:fld>
            <a:endParaRPr/>
          </a:p>
        </p:txBody>
      </p:sp>
      <p:sp>
        <p:nvSpPr>
          <p:cNvPr id="171" name="Shape 171"/>
          <p:cNvSpPr/>
          <p:nvPr/>
        </p:nvSpPr>
        <p:spPr>
          <a:xfrm>
            <a:off x="5207000" y="464324"/>
            <a:ext cx="6939823" cy="90754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Die Ausstellung</a:t>
            </a:r>
            <a:endParaRPr spc="10"/>
          </a:p>
          <a:p>
            <a:pPr algn="l" defTabSz="457200">
              <a:lnSpc>
                <a:spcPct val="120000"/>
              </a:lnSpc>
              <a:defRPr sz="1700" spc="10">
                <a:latin typeface="Calibri"/>
                <a:ea typeface="Calibri"/>
                <a:cs typeface="Calibri"/>
                <a:sym typeface="Calibri"/>
              </a:defRPr>
            </a:pPr>
            <a:endParaRPr spc="10"/>
          </a:p>
          <a:p>
            <a:pPr algn="l" defTabSz="457200">
              <a:lnSpc>
                <a:spcPct val="120000"/>
              </a:lnSpc>
              <a:defRPr sz="2200" spc="9">
                <a:latin typeface="Calibri"/>
                <a:ea typeface="Calibri"/>
                <a:cs typeface="Calibri"/>
                <a:sym typeface="Calibri"/>
              </a:defRPr>
            </a:pPr>
            <a:r>
              <a:t>In Verbindung mit dem „Museum of the Bible“ (Washington, DC, USA) wird ein Augsburger Trägerkreis, bestehend aus Vertretern der verschiedenen Kirchen im April und Mai 2017 eine historische und interaktive Bibelausstellung durchführen. In dieser Erlebniswelt mit dem Thema „Unser Buch“ werden kostbare historische Kunstexponate präsentiert. Zugleich soll ein aktueller und lebensnaher Zugang zur Bibel eröffnet werden.</a:t>
            </a:r>
            <a:endParaRPr sz="2000" spc="16">
              <a:latin typeface="DIN-Regular"/>
              <a:ea typeface="DIN-Regular"/>
              <a:cs typeface="DIN-Regular"/>
              <a:sym typeface="DIN-Regular"/>
            </a:endParaRPr>
          </a:p>
          <a:p>
            <a:pPr algn="l" defTabSz="457200">
              <a:lnSpc>
                <a:spcPct val="120000"/>
              </a:lnSpc>
              <a:defRPr sz="2200" spc="9">
                <a:latin typeface="Calibri"/>
                <a:ea typeface="Calibri"/>
                <a:cs typeface="Calibri"/>
                <a:sym typeface="Calibri"/>
              </a:defRPr>
            </a:pPr>
            <a:endParaRPr sz="2000" spc="16">
              <a:latin typeface="DIN-Regular"/>
              <a:ea typeface="DIN-Regular"/>
              <a:cs typeface="DIN-Regular"/>
              <a:sym typeface="DIN-Regular"/>
            </a:endParaRPr>
          </a:p>
          <a:p>
            <a:pPr algn="l" defTabSz="457200">
              <a:lnSpc>
                <a:spcPct val="120000"/>
              </a:lnSpc>
              <a:defRPr sz="2200" spc="9">
                <a:latin typeface="Calibri"/>
                <a:ea typeface="Calibri"/>
                <a:cs typeface="Calibri"/>
                <a:sym typeface="Calibri"/>
              </a:defRPr>
            </a:pPr>
            <a:r>
              <a:t>Die meisten der Exponate werden vom Museum of the Bible kostenlos zur Verfügung gestellt. Darunter sind Keilschrifttafeln, Qumran-Fragmente, Thora-Rollen, frühe Bibelhandschriften, mittelalterliche deutsche Bibelübersetzungen – noch vor Martin Luther – genauso wie eine Mikrofiche-Bibel, die mit der Apollo 14 auf dem Mond war sowie die persönliche Bibel von Elvis Presley mit seinen Unterstreichungen und Randnotizen. Weitere Gegenstände kommen aus Privatsammlungen und Bibliotheken in unserem Land.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P spid="171"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74" name="Shape 174"/>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6</a:t>
            </a:fld>
            <a:endParaRPr/>
          </a:p>
        </p:txBody>
      </p:sp>
      <p:sp>
        <p:nvSpPr>
          <p:cNvPr id="175" name="Shape 175"/>
          <p:cNvSpPr/>
          <p:nvPr/>
        </p:nvSpPr>
        <p:spPr>
          <a:xfrm>
            <a:off x="5207000" y="464325"/>
            <a:ext cx="6939823" cy="2849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Exponate – </a:t>
            </a:r>
            <a:br/>
            <a:r>
              <a:t>einige Beispiele</a:t>
            </a:r>
            <a:endParaRPr spc="10"/>
          </a:p>
        </p:txBody>
      </p:sp>
      <p:pic>
        <p:nvPicPr>
          <p:cNvPr id="176" name="image8.png" descr="41-Trier-Psalter-VD100_62.png"/>
          <p:cNvPicPr>
            <a:picLocks noChangeAspect="1"/>
          </p:cNvPicPr>
          <p:nvPr/>
        </p:nvPicPr>
        <p:blipFill>
          <a:blip r:embed="rId3">
            <a:extLst/>
          </a:blip>
          <a:stretch>
            <a:fillRect/>
          </a:stretch>
        </p:blipFill>
        <p:spPr>
          <a:xfrm>
            <a:off x="5207000" y="2906484"/>
            <a:ext cx="7017078" cy="4455847"/>
          </a:xfrm>
          <a:prstGeom prst="rect">
            <a:avLst/>
          </a:prstGeom>
          <a:ln w="12700">
            <a:miter lim="400000"/>
          </a:ln>
        </p:spPr>
      </p:pic>
      <p:sp>
        <p:nvSpPr>
          <p:cNvPr id="177" name="Shape 177"/>
          <p:cNvSpPr/>
          <p:nvPr/>
        </p:nvSpPr>
        <p:spPr>
          <a:xfrm>
            <a:off x="7069572" y="7669326"/>
            <a:ext cx="2420991"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spc="9">
                <a:latin typeface="Calibri"/>
                <a:ea typeface="Calibri"/>
                <a:cs typeface="Calibri"/>
                <a:sym typeface="Calibri"/>
              </a:defRPr>
            </a:lvl1pPr>
          </a:lstStyle>
          <a:p>
            <a:r>
              <a:t>Psalter, Trier</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1" animBg="1" advAuto="0"/>
      <p:bldP spid="175" grpId="2"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80" name="Shape 180"/>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7</a:t>
            </a:fld>
            <a:endParaRPr/>
          </a:p>
        </p:txBody>
      </p:sp>
      <p:sp>
        <p:nvSpPr>
          <p:cNvPr id="181" name="Shape 181"/>
          <p:cNvSpPr/>
          <p:nvPr/>
        </p:nvSpPr>
        <p:spPr>
          <a:xfrm>
            <a:off x="5207000" y="464325"/>
            <a:ext cx="6939823" cy="2849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Exponate – </a:t>
            </a:r>
            <a:br/>
            <a:r>
              <a:t>einige Beispiele</a:t>
            </a:r>
            <a:endParaRPr spc="10"/>
          </a:p>
        </p:txBody>
      </p:sp>
      <p:sp>
        <p:nvSpPr>
          <p:cNvPr id="182" name="Shape 182"/>
          <p:cNvSpPr/>
          <p:nvPr/>
        </p:nvSpPr>
        <p:spPr>
          <a:xfrm>
            <a:off x="6174479" y="8006691"/>
            <a:ext cx="4211188"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spc="9">
                <a:latin typeface="Calibri"/>
                <a:ea typeface="Calibri"/>
                <a:cs typeface="Calibri"/>
                <a:sym typeface="Calibri"/>
              </a:defRPr>
            </a:lvl1pPr>
          </a:lstStyle>
          <a:p>
            <a:r>
              <a:t>Bibel von Elvis Presley</a:t>
            </a:r>
          </a:p>
        </p:txBody>
      </p:sp>
      <p:pic>
        <p:nvPicPr>
          <p:cNvPr id="183" name="image9.png" descr="GC.BIB.001632_004.png"/>
          <p:cNvPicPr>
            <a:picLocks noChangeAspect="1"/>
          </p:cNvPicPr>
          <p:nvPr/>
        </p:nvPicPr>
        <p:blipFill>
          <a:blip r:embed="rId3">
            <a:extLst/>
          </a:blip>
          <a:stretch>
            <a:fillRect/>
          </a:stretch>
        </p:blipFill>
        <p:spPr>
          <a:xfrm>
            <a:off x="4667651" y="2772905"/>
            <a:ext cx="8071858" cy="53778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P spid="181"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86" name="Shape 186"/>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8</a:t>
            </a:fld>
            <a:endParaRPr/>
          </a:p>
        </p:txBody>
      </p:sp>
      <p:sp>
        <p:nvSpPr>
          <p:cNvPr id="187" name="Shape 187"/>
          <p:cNvSpPr/>
          <p:nvPr/>
        </p:nvSpPr>
        <p:spPr>
          <a:xfrm>
            <a:off x="5207000" y="464325"/>
            <a:ext cx="6939823" cy="2849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Exponate – </a:t>
            </a:r>
            <a:br/>
            <a:r>
              <a:t>einige Beispiele</a:t>
            </a:r>
            <a:endParaRPr spc="10"/>
          </a:p>
        </p:txBody>
      </p:sp>
      <p:sp>
        <p:nvSpPr>
          <p:cNvPr id="188" name="Shape 188"/>
          <p:cNvSpPr/>
          <p:nvPr/>
        </p:nvSpPr>
        <p:spPr>
          <a:xfrm>
            <a:off x="5515211" y="8006691"/>
            <a:ext cx="5529737"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spc="9">
                <a:latin typeface="Calibri"/>
                <a:ea typeface="Calibri"/>
                <a:cs typeface="Calibri"/>
                <a:sym typeface="Calibri"/>
              </a:defRPr>
            </a:lvl1pPr>
          </a:lstStyle>
          <a:p>
            <a:r>
              <a:t>Armenisches Evangelienbuch</a:t>
            </a:r>
          </a:p>
        </p:txBody>
      </p:sp>
      <p:pic>
        <p:nvPicPr>
          <p:cNvPr id="189" name="image10.png" descr="GC.MS.000126_002.png"/>
          <p:cNvPicPr>
            <a:picLocks noChangeAspect="1"/>
          </p:cNvPicPr>
          <p:nvPr/>
        </p:nvPicPr>
        <p:blipFill>
          <a:blip r:embed="rId3">
            <a:extLst/>
          </a:blip>
          <a:stretch>
            <a:fillRect/>
          </a:stretch>
        </p:blipFill>
        <p:spPr>
          <a:xfrm>
            <a:off x="4853428" y="2900554"/>
            <a:ext cx="7509062" cy="515309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8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7"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image7.png"/>
          <p:cNvPicPr>
            <a:picLocks noChangeAspect="1"/>
          </p:cNvPicPr>
          <p:nvPr/>
        </p:nvPicPr>
        <p:blipFill>
          <a:blip r:embed="rId2">
            <a:extLst/>
          </a:blip>
          <a:stretch>
            <a:fillRect/>
          </a:stretch>
        </p:blipFill>
        <p:spPr>
          <a:xfrm>
            <a:off x="10160" y="-40"/>
            <a:ext cx="13004802" cy="9753601"/>
          </a:xfrm>
          <a:prstGeom prst="rect">
            <a:avLst/>
          </a:prstGeom>
          <a:ln w="12700">
            <a:miter lim="400000"/>
          </a:ln>
        </p:spPr>
      </p:pic>
      <p:sp>
        <p:nvSpPr>
          <p:cNvPr id="192" name="Shape 192"/>
          <p:cNvSpPr>
            <a:spLocks noGrp="1"/>
          </p:cNvSpPr>
          <p:nvPr>
            <p:ph type="sldNum" sz="quarter" idx="4294967295"/>
          </p:nvPr>
        </p:nvSpPr>
        <p:spPr>
          <a:xfrm>
            <a:off x="12406161" y="8793440"/>
            <a:ext cx="139837" cy="279401"/>
          </a:xfrm>
          <a:prstGeom prst="rect">
            <a:avLst/>
          </a:prstGeom>
          <a:extLst>
            <a:ext uri="{C572A759-6A51-4108-AA02-DFA0A04FC94B}">
              <ma14:wrappingTextBoxFlag xmlns:ma14="http://schemas.microsoft.com/office/mac/drawingml/2011/main" val="1"/>
            </a:ext>
          </a:extLst>
        </p:spPr>
        <p:txBody>
          <a:bodyPr lIns="0" tIns="0" rIns="0" bIns="0"/>
          <a:lstStyle>
            <a:lvl1pPr algn="l">
              <a:defRPr>
                <a:latin typeface="DIN-Bold"/>
                <a:ea typeface="DIN-Bold"/>
                <a:cs typeface="DIN-Bold"/>
                <a:sym typeface="DIN-Bold"/>
              </a:defRPr>
            </a:lvl1pPr>
          </a:lstStyle>
          <a:p>
            <a:fld id="{86CB4B4D-7CA3-9044-876B-883B54F8677D}" type="slidenum">
              <a:t>9</a:t>
            </a:fld>
            <a:endParaRPr/>
          </a:p>
        </p:txBody>
      </p:sp>
      <p:sp>
        <p:nvSpPr>
          <p:cNvPr id="193" name="Shape 193"/>
          <p:cNvSpPr/>
          <p:nvPr/>
        </p:nvSpPr>
        <p:spPr>
          <a:xfrm>
            <a:off x="5207000" y="464325"/>
            <a:ext cx="6939823" cy="284988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457200">
              <a:lnSpc>
                <a:spcPct val="120000"/>
              </a:lnSpc>
              <a:defRPr sz="5400" b="1" spc="20">
                <a:solidFill>
                  <a:srgbClr val="700D17"/>
                </a:solidFill>
                <a:latin typeface="Calibri"/>
                <a:ea typeface="Calibri"/>
                <a:cs typeface="Calibri"/>
                <a:sym typeface="Calibri"/>
              </a:defRPr>
            </a:pPr>
            <a:r>
              <a:t>Exponate – </a:t>
            </a:r>
            <a:br/>
            <a:r>
              <a:t>einige Beispiele</a:t>
            </a:r>
            <a:endParaRPr spc="10"/>
          </a:p>
        </p:txBody>
      </p:sp>
      <p:sp>
        <p:nvSpPr>
          <p:cNvPr id="194" name="Shape 194"/>
          <p:cNvSpPr/>
          <p:nvPr/>
        </p:nvSpPr>
        <p:spPr>
          <a:xfrm>
            <a:off x="6592850" y="8224986"/>
            <a:ext cx="353321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spc="9">
                <a:latin typeface="Calibri"/>
                <a:ea typeface="Calibri"/>
                <a:cs typeface="Calibri"/>
                <a:sym typeface="Calibri"/>
              </a:defRPr>
            </a:lvl1pPr>
          </a:lstStyle>
          <a:p>
            <a:r>
              <a:t>Qumran Fragment</a:t>
            </a:r>
          </a:p>
        </p:txBody>
      </p:sp>
      <p:pic>
        <p:nvPicPr>
          <p:cNvPr id="195" name="image11.png" descr="GC.PAP.000400_003.png"/>
          <p:cNvPicPr>
            <a:picLocks noChangeAspect="1"/>
          </p:cNvPicPr>
          <p:nvPr/>
        </p:nvPicPr>
        <p:blipFill>
          <a:blip r:embed="rId3">
            <a:extLst/>
          </a:blip>
          <a:stretch>
            <a:fillRect/>
          </a:stretch>
        </p:blipFill>
        <p:spPr>
          <a:xfrm>
            <a:off x="4296660" y="2633990"/>
            <a:ext cx="8475544" cy="56468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19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animBg="1" advAuto="0"/>
      <p:bldP spid="193" grpId="2"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511</Words>
  <Application>Microsoft Macintosh PowerPoint</Application>
  <PresentationFormat>Benutzerdefiniert</PresentationFormat>
  <Paragraphs>96</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White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Andreas Karg</cp:lastModifiedBy>
  <cp:revision>2</cp:revision>
  <dcterms:modified xsi:type="dcterms:W3CDTF">2017-02-24T17:32:46Z</dcterms:modified>
</cp:coreProperties>
</file>